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1" r:id="rId3"/>
    <p:sldId id="273" r:id="rId4"/>
    <p:sldId id="274" r:id="rId5"/>
    <p:sldId id="275" r:id="rId6"/>
    <p:sldId id="270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11" y="67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7E631B-9A55-4D04-A8D0-0A3358BEBF8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CF3E390-C694-4043-A6FE-FC381170D87A}">
      <dgm:prSet/>
      <dgm:spPr>
        <a:solidFill>
          <a:schemeClr val="accent2">
            <a:lumMod val="75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dirty="0" err="1"/>
            <a:t>delay</a:t>
          </a:r>
          <a:r>
            <a:rPr lang="es-ES" dirty="0"/>
            <a:t>(</a:t>
          </a:r>
          <a:r>
            <a:rPr lang="es-ES" dirty="0" err="1"/>
            <a:t>Tiempo_en_milisegundos</a:t>
          </a:r>
          <a:r>
            <a:rPr lang="es-ES" dirty="0"/>
            <a:t>);</a:t>
          </a:r>
        </a:p>
        <a:p>
          <a:r>
            <a:rPr lang="es-ES" dirty="0" err="1"/>
            <a:t>delay</a:t>
          </a:r>
          <a:r>
            <a:rPr lang="es-ES" dirty="0"/>
            <a:t>(5000);    5 segundos</a:t>
          </a:r>
        </a:p>
        <a:p>
          <a:r>
            <a:rPr lang="es-ES" dirty="0" err="1"/>
            <a:t>delay</a:t>
          </a:r>
          <a:r>
            <a:rPr lang="es-ES" dirty="0"/>
            <a:t> (1);   1ms</a:t>
          </a:r>
          <a:endParaRPr lang="en-US" dirty="0"/>
        </a:p>
      </dgm:t>
    </dgm:pt>
    <dgm:pt modelId="{06C2A568-3A7F-4F33-BA0C-8BA627730F23}" type="parTrans" cxnId="{C9015A85-CD69-4F1F-A129-935A3FEA4E75}">
      <dgm:prSet/>
      <dgm:spPr/>
      <dgm:t>
        <a:bodyPr/>
        <a:lstStyle/>
        <a:p>
          <a:endParaRPr lang="en-US"/>
        </a:p>
      </dgm:t>
    </dgm:pt>
    <dgm:pt modelId="{F3A01F47-F21B-4092-B1C5-FA4F42D8DA5B}" type="sibTrans" cxnId="{C9015A85-CD69-4F1F-A129-935A3FEA4E75}">
      <dgm:prSet/>
      <dgm:spPr/>
      <dgm:t>
        <a:bodyPr/>
        <a:lstStyle/>
        <a:p>
          <a:endParaRPr lang="en-US"/>
        </a:p>
      </dgm:t>
    </dgm:pt>
    <dgm:pt modelId="{8C218E7D-817B-4D70-BDDF-4C069E3C6AC2}">
      <dgm:prSet/>
      <dgm:spPr>
        <a:solidFill>
          <a:schemeClr val="accent1"/>
        </a:solidFill>
      </dgm:spPr>
      <dgm:t>
        <a:bodyPr/>
        <a:lstStyle/>
        <a:p>
          <a:r>
            <a:rPr lang="es-ES" dirty="0" err="1"/>
            <a:t>delayMicroseconds</a:t>
          </a:r>
          <a:r>
            <a:rPr lang="es-ES" dirty="0"/>
            <a:t>(</a:t>
          </a:r>
          <a:r>
            <a:rPr lang="es-ES" dirty="0" err="1"/>
            <a:t>Tiempo_en_microsegundos</a:t>
          </a:r>
          <a:r>
            <a:rPr lang="es-ES" dirty="0"/>
            <a:t>);</a:t>
          </a:r>
        </a:p>
        <a:p>
          <a:r>
            <a:rPr lang="es-ES" dirty="0" err="1"/>
            <a:t>delayMicroseconds</a:t>
          </a:r>
          <a:r>
            <a:rPr lang="es-ES" dirty="0"/>
            <a:t>(1000);   1ms</a:t>
          </a:r>
        </a:p>
        <a:p>
          <a:r>
            <a:rPr lang="es-ES" dirty="0" err="1"/>
            <a:t>delayMicroseconds</a:t>
          </a:r>
          <a:r>
            <a:rPr lang="es-ES" dirty="0"/>
            <a:t>(1000000);   1s</a:t>
          </a:r>
          <a:endParaRPr lang="en-US" dirty="0"/>
        </a:p>
      </dgm:t>
    </dgm:pt>
    <dgm:pt modelId="{D2D5ECD7-D922-4784-9211-EE9D07EDED3B}" type="parTrans" cxnId="{72637CEE-A2C9-47ED-BCFE-CB22AD4A94C7}">
      <dgm:prSet/>
      <dgm:spPr/>
      <dgm:t>
        <a:bodyPr/>
        <a:lstStyle/>
        <a:p>
          <a:endParaRPr lang="en-US"/>
        </a:p>
      </dgm:t>
    </dgm:pt>
    <dgm:pt modelId="{37497FF6-C667-47F8-88C8-DCAB120A37DD}" type="sibTrans" cxnId="{72637CEE-A2C9-47ED-BCFE-CB22AD4A94C7}">
      <dgm:prSet/>
      <dgm:spPr/>
      <dgm:t>
        <a:bodyPr/>
        <a:lstStyle/>
        <a:p>
          <a:endParaRPr lang="en-US"/>
        </a:p>
      </dgm:t>
    </dgm:pt>
    <dgm:pt modelId="{E639E0E1-F95F-4FC9-B0E3-ABE7842C1A85}" type="pres">
      <dgm:prSet presAssocID="{4D7E631B-9A55-4D04-A8D0-0A3358BEBF84}" presName="linear" presStyleCnt="0">
        <dgm:presLayoutVars>
          <dgm:animLvl val="lvl"/>
          <dgm:resizeHandles val="exact"/>
        </dgm:presLayoutVars>
      </dgm:prSet>
      <dgm:spPr/>
    </dgm:pt>
    <dgm:pt modelId="{35FB4B71-A3FD-468F-8AA1-1797FE75681E}" type="pres">
      <dgm:prSet presAssocID="{8CF3E390-C694-4043-A6FE-FC381170D87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2621C89-8FF9-4C46-B7E3-E5E3750A44C3}" type="pres">
      <dgm:prSet presAssocID="{F3A01F47-F21B-4092-B1C5-FA4F42D8DA5B}" presName="spacer" presStyleCnt="0"/>
      <dgm:spPr/>
    </dgm:pt>
    <dgm:pt modelId="{82C25F15-4473-4FE4-8AF1-2F0C85B8CDA6}" type="pres">
      <dgm:prSet presAssocID="{8C218E7D-817B-4D70-BDDF-4C069E3C6AC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8CD8146-A066-4667-9081-05C03AC2F593}" type="presOf" srcId="{8CF3E390-C694-4043-A6FE-FC381170D87A}" destId="{35FB4B71-A3FD-468F-8AA1-1797FE75681E}" srcOrd="0" destOrd="0" presId="urn:microsoft.com/office/officeart/2005/8/layout/vList2"/>
    <dgm:cxn modelId="{CEBF7552-0FF2-42B2-8282-4FE7CA4C7875}" type="presOf" srcId="{8C218E7D-817B-4D70-BDDF-4C069E3C6AC2}" destId="{82C25F15-4473-4FE4-8AF1-2F0C85B8CDA6}" srcOrd="0" destOrd="0" presId="urn:microsoft.com/office/officeart/2005/8/layout/vList2"/>
    <dgm:cxn modelId="{C9015A85-CD69-4F1F-A129-935A3FEA4E75}" srcId="{4D7E631B-9A55-4D04-A8D0-0A3358BEBF84}" destId="{8CF3E390-C694-4043-A6FE-FC381170D87A}" srcOrd="0" destOrd="0" parTransId="{06C2A568-3A7F-4F33-BA0C-8BA627730F23}" sibTransId="{F3A01F47-F21B-4092-B1C5-FA4F42D8DA5B}"/>
    <dgm:cxn modelId="{FB7901A4-0738-4809-B156-3E04312AF96E}" type="presOf" srcId="{4D7E631B-9A55-4D04-A8D0-0A3358BEBF84}" destId="{E639E0E1-F95F-4FC9-B0E3-ABE7842C1A85}" srcOrd="0" destOrd="0" presId="urn:microsoft.com/office/officeart/2005/8/layout/vList2"/>
    <dgm:cxn modelId="{72637CEE-A2C9-47ED-BCFE-CB22AD4A94C7}" srcId="{4D7E631B-9A55-4D04-A8D0-0A3358BEBF84}" destId="{8C218E7D-817B-4D70-BDDF-4C069E3C6AC2}" srcOrd="1" destOrd="0" parTransId="{D2D5ECD7-D922-4784-9211-EE9D07EDED3B}" sibTransId="{37497FF6-C667-47F8-88C8-DCAB120A37DD}"/>
    <dgm:cxn modelId="{E2615A23-EBFE-4512-8C44-CD9299766D91}" type="presParOf" srcId="{E639E0E1-F95F-4FC9-B0E3-ABE7842C1A85}" destId="{35FB4B71-A3FD-468F-8AA1-1797FE75681E}" srcOrd="0" destOrd="0" presId="urn:microsoft.com/office/officeart/2005/8/layout/vList2"/>
    <dgm:cxn modelId="{08EAE945-B926-4BC2-8D5C-EEA7CEA53183}" type="presParOf" srcId="{E639E0E1-F95F-4FC9-B0E3-ABE7842C1A85}" destId="{B2621C89-8FF9-4C46-B7E3-E5E3750A44C3}" srcOrd="1" destOrd="0" presId="urn:microsoft.com/office/officeart/2005/8/layout/vList2"/>
    <dgm:cxn modelId="{1EF9E439-FF82-4C4C-80EB-16B3F23B18B9}" type="presParOf" srcId="{E639E0E1-F95F-4FC9-B0E3-ABE7842C1A85}" destId="{82C25F15-4473-4FE4-8AF1-2F0C85B8CDA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B0CB54-56D5-473D-97BC-D5BE4B3C391D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181899F-DCAE-4139-B969-CE4707EEC16A}">
      <dgm:prSet/>
      <dgm:spPr/>
      <dgm:t>
        <a:bodyPr/>
        <a:lstStyle/>
        <a:p>
          <a:r>
            <a:rPr lang="es-ES" dirty="0"/>
            <a:t>LA SALIDA ES UN BIT</a:t>
          </a:r>
          <a:endParaRPr lang="en-US" dirty="0"/>
        </a:p>
      </dgm:t>
    </dgm:pt>
    <dgm:pt modelId="{125E2C30-2C92-4F78-AA41-2D90E273F167}" type="parTrans" cxnId="{F448256E-90CF-4D15-8D90-484AA4BF72CE}">
      <dgm:prSet/>
      <dgm:spPr/>
      <dgm:t>
        <a:bodyPr/>
        <a:lstStyle/>
        <a:p>
          <a:endParaRPr lang="en-US"/>
        </a:p>
      </dgm:t>
    </dgm:pt>
    <dgm:pt modelId="{728CEB75-4837-478D-AFF3-664341D80267}" type="sibTrans" cxnId="{F448256E-90CF-4D15-8D90-484AA4BF72CE}">
      <dgm:prSet/>
      <dgm:spPr/>
      <dgm:t>
        <a:bodyPr/>
        <a:lstStyle/>
        <a:p>
          <a:endParaRPr lang="en-US"/>
        </a:p>
      </dgm:t>
    </dgm:pt>
    <dgm:pt modelId="{AAA0311E-257A-4B0F-9C32-ED58C66AA897}">
      <dgm:prSet/>
      <dgm:spPr/>
      <dgm:t>
        <a:bodyPr/>
        <a:lstStyle/>
        <a:p>
          <a:r>
            <a:rPr lang="es-ES" dirty="0"/>
            <a:t>NIVELES LOGICOS (1/0)</a:t>
          </a:r>
          <a:endParaRPr lang="en-US" dirty="0"/>
        </a:p>
      </dgm:t>
    </dgm:pt>
    <dgm:pt modelId="{823DEDA7-62F8-488F-A504-B0FFAB1E875D}" type="parTrans" cxnId="{AFD9B341-6606-49A0-BE92-F4D7A364AC3C}">
      <dgm:prSet/>
      <dgm:spPr/>
      <dgm:t>
        <a:bodyPr/>
        <a:lstStyle/>
        <a:p>
          <a:endParaRPr lang="en-US"/>
        </a:p>
      </dgm:t>
    </dgm:pt>
    <dgm:pt modelId="{B697B4F7-DAC3-45EC-934D-8A4A6230EABA}" type="sibTrans" cxnId="{AFD9B341-6606-49A0-BE92-F4D7A364AC3C}">
      <dgm:prSet/>
      <dgm:spPr/>
      <dgm:t>
        <a:bodyPr/>
        <a:lstStyle/>
        <a:p>
          <a:endParaRPr lang="en-US"/>
        </a:p>
      </dgm:t>
    </dgm:pt>
    <dgm:pt modelId="{B7471449-64FC-4B24-A269-A575422EACFC}">
      <dgm:prSet/>
      <dgm:spPr/>
      <dgm:t>
        <a:bodyPr/>
        <a:lstStyle/>
        <a:p>
          <a:r>
            <a:rPr lang="es-CO" dirty="0"/>
            <a:t>ELECTRONICAMENTE </a:t>
          </a:r>
          <a:r>
            <a:rPr lang="es-ES" dirty="0"/>
            <a:t>(5V / 0V)</a:t>
          </a:r>
        </a:p>
        <a:p>
          <a:r>
            <a:rPr lang="en-US" dirty="0"/>
            <a:t>ARDUINO…</a:t>
          </a:r>
        </a:p>
      </dgm:t>
    </dgm:pt>
    <dgm:pt modelId="{3B8438AC-0AA0-4AF8-B4A6-3DC5BB15300C}" type="parTrans" cxnId="{B065D97A-5DD5-4F2A-8A65-734D20E7C8BD}">
      <dgm:prSet/>
      <dgm:spPr/>
      <dgm:t>
        <a:bodyPr/>
        <a:lstStyle/>
        <a:p>
          <a:endParaRPr lang="en-US"/>
        </a:p>
      </dgm:t>
    </dgm:pt>
    <dgm:pt modelId="{2817E0A7-D9BD-42C9-8975-86085187D35F}" type="sibTrans" cxnId="{B065D97A-5DD5-4F2A-8A65-734D20E7C8BD}">
      <dgm:prSet/>
      <dgm:spPr/>
      <dgm:t>
        <a:bodyPr/>
        <a:lstStyle/>
        <a:p>
          <a:endParaRPr lang="en-US"/>
        </a:p>
      </dgm:t>
    </dgm:pt>
    <dgm:pt modelId="{EAB6D4B6-9DF4-4053-A5E7-1B9C432A5A3F}">
      <dgm:prSet/>
      <dgm:spPr/>
      <dgm:t>
        <a:bodyPr/>
        <a:lstStyle/>
        <a:p>
          <a:r>
            <a:rPr lang="es-CO" dirty="0"/>
            <a:t>ELECTRONICAMENTE </a:t>
          </a:r>
          <a:r>
            <a:rPr lang="es-ES" dirty="0"/>
            <a:t>(3.3V / 0V)</a:t>
          </a:r>
        </a:p>
        <a:p>
          <a:r>
            <a:rPr lang="es-ES" dirty="0"/>
            <a:t>ESP32…</a:t>
          </a:r>
        </a:p>
      </dgm:t>
    </dgm:pt>
    <dgm:pt modelId="{DA44D49C-3A71-4814-B048-E7F3C3D8C568}" type="parTrans" cxnId="{1657DD44-A9BF-4B02-92CB-0CC3D468A556}">
      <dgm:prSet/>
      <dgm:spPr/>
      <dgm:t>
        <a:bodyPr/>
        <a:lstStyle/>
        <a:p>
          <a:endParaRPr lang="es-CO"/>
        </a:p>
      </dgm:t>
    </dgm:pt>
    <dgm:pt modelId="{687A66EB-A137-4484-9976-7EB5B80BC6D9}" type="sibTrans" cxnId="{1657DD44-A9BF-4B02-92CB-0CC3D468A556}">
      <dgm:prSet/>
      <dgm:spPr/>
      <dgm:t>
        <a:bodyPr/>
        <a:lstStyle/>
        <a:p>
          <a:endParaRPr lang="es-CO"/>
        </a:p>
      </dgm:t>
    </dgm:pt>
    <dgm:pt modelId="{77B572B2-CF78-4B70-BAAF-D95B5403A37C}">
      <dgm:prSet/>
      <dgm:spPr/>
      <dgm:t>
        <a:bodyPr/>
        <a:lstStyle/>
        <a:p>
          <a:r>
            <a:rPr lang="es-ES" dirty="0"/>
            <a:t>ENTORNOS INDUSTRIALES MANEJAN</a:t>
          </a:r>
        </a:p>
        <a:p>
          <a:r>
            <a:rPr lang="es-CO" dirty="0"/>
            <a:t>(1 / 0 )  </a:t>
          </a:r>
          <a:r>
            <a:rPr lang="es-CO" dirty="0">
              <a:sym typeface="Wingdings" panose="05000000000000000000" pitchFamily="2" charset="2"/>
            </a:rPr>
            <a:t>  (24V / 0V )</a:t>
          </a:r>
          <a:endParaRPr lang="es-CO" dirty="0"/>
        </a:p>
      </dgm:t>
    </dgm:pt>
    <dgm:pt modelId="{2DB0F3E2-9F8A-425F-ADEE-95AEDC43174E}" type="parTrans" cxnId="{27249A2F-B344-46C1-88D0-8D8ADE978704}">
      <dgm:prSet/>
      <dgm:spPr/>
      <dgm:t>
        <a:bodyPr/>
        <a:lstStyle/>
        <a:p>
          <a:endParaRPr lang="es-CO"/>
        </a:p>
      </dgm:t>
    </dgm:pt>
    <dgm:pt modelId="{39DE9948-C793-40B0-AE81-D8CBA972BFFE}" type="sibTrans" cxnId="{27249A2F-B344-46C1-88D0-8D8ADE978704}">
      <dgm:prSet/>
      <dgm:spPr/>
      <dgm:t>
        <a:bodyPr/>
        <a:lstStyle/>
        <a:p>
          <a:endParaRPr lang="es-CO"/>
        </a:p>
      </dgm:t>
    </dgm:pt>
    <dgm:pt modelId="{E9EF6A96-9641-46E0-9466-E6FDF24AA589}" type="pres">
      <dgm:prSet presAssocID="{FAB0CB54-56D5-473D-97BC-D5BE4B3C391D}" presName="vert0" presStyleCnt="0">
        <dgm:presLayoutVars>
          <dgm:dir/>
          <dgm:animOne val="branch"/>
          <dgm:animLvl val="lvl"/>
        </dgm:presLayoutVars>
      </dgm:prSet>
      <dgm:spPr/>
    </dgm:pt>
    <dgm:pt modelId="{367532BC-C8DA-45C5-B0B4-FB96236323D0}" type="pres">
      <dgm:prSet presAssocID="{D181899F-DCAE-4139-B969-CE4707EEC16A}" presName="thickLine" presStyleLbl="alignNode1" presStyleIdx="0" presStyleCnt="5"/>
      <dgm:spPr/>
    </dgm:pt>
    <dgm:pt modelId="{7673ACA5-0F23-4323-9A84-F0C894834CE4}" type="pres">
      <dgm:prSet presAssocID="{D181899F-DCAE-4139-B969-CE4707EEC16A}" presName="horz1" presStyleCnt="0"/>
      <dgm:spPr/>
    </dgm:pt>
    <dgm:pt modelId="{46D5E612-5408-48C0-B9D0-C91C1A1B5DC2}" type="pres">
      <dgm:prSet presAssocID="{D181899F-DCAE-4139-B969-CE4707EEC16A}" presName="tx1" presStyleLbl="revTx" presStyleIdx="0" presStyleCnt="5"/>
      <dgm:spPr/>
    </dgm:pt>
    <dgm:pt modelId="{37DF96F2-1BA0-46CE-83E3-2B4FDCBC8F70}" type="pres">
      <dgm:prSet presAssocID="{D181899F-DCAE-4139-B969-CE4707EEC16A}" presName="vert1" presStyleCnt="0"/>
      <dgm:spPr/>
    </dgm:pt>
    <dgm:pt modelId="{9A747421-FC08-427D-9B77-12D04C95B08D}" type="pres">
      <dgm:prSet presAssocID="{AAA0311E-257A-4B0F-9C32-ED58C66AA897}" presName="thickLine" presStyleLbl="alignNode1" presStyleIdx="1" presStyleCnt="5"/>
      <dgm:spPr/>
    </dgm:pt>
    <dgm:pt modelId="{2F4CCC24-B9A1-4716-BD16-EAA02360CD39}" type="pres">
      <dgm:prSet presAssocID="{AAA0311E-257A-4B0F-9C32-ED58C66AA897}" presName="horz1" presStyleCnt="0"/>
      <dgm:spPr/>
    </dgm:pt>
    <dgm:pt modelId="{8DDD36DA-DBDE-4FF7-8B46-1D238896073E}" type="pres">
      <dgm:prSet presAssocID="{AAA0311E-257A-4B0F-9C32-ED58C66AA897}" presName="tx1" presStyleLbl="revTx" presStyleIdx="1" presStyleCnt="5"/>
      <dgm:spPr/>
    </dgm:pt>
    <dgm:pt modelId="{F07A1095-526F-4807-975D-96C55A936D1E}" type="pres">
      <dgm:prSet presAssocID="{AAA0311E-257A-4B0F-9C32-ED58C66AA897}" presName="vert1" presStyleCnt="0"/>
      <dgm:spPr/>
    </dgm:pt>
    <dgm:pt modelId="{77747899-C0BF-41A5-9CA9-8A2C03E52E9A}" type="pres">
      <dgm:prSet presAssocID="{B7471449-64FC-4B24-A269-A575422EACFC}" presName="thickLine" presStyleLbl="alignNode1" presStyleIdx="2" presStyleCnt="5"/>
      <dgm:spPr/>
    </dgm:pt>
    <dgm:pt modelId="{89591357-80AC-4F4D-B272-0517DDF6CE22}" type="pres">
      <dgm:prSet presAssocID="{B7471449-64FC-4B24-A269-A575422EACFC}" presName="horz1" presStyleCnt="0"/>
      <dgm:spPr/>
    </dgm:pt>
    <dgm:pt modelId="{E76A0833-EA12-4BE6-A4E8-DF0EEA0183AB}" type="pres">
      <dgm:prSet presAssocID="{B7471449-64FC-4B24-A269-A575422EACFC}" presName="tx1" presStyleLbl="revTx" presStyleIdx="2" presStyleCnt="5"/>
      <dgm:spPr/>
    </dgm:pt>
    <dgm:pt modelId="{A683500A-7681-4CF6-91F3-7E1A9DCF0B85}" type="pres">
      <dgm:prSet presAssocID="{B7471449-64FC-4B24-A269-A575422EACFC}" presName="vert1" presStyleCnt="0"/>
      <dgm:spPr/>
    </dgm:pt>
    <dgm:pt modelId="{F9CC8F26-94BE-4573-BB7C-C7C2BC07DEE7}" type="pres">
      <dgm:prSet presAssocID="{EAB6D4B6-9DF4-4053-A5E7-1B9C432A5A3F}" presName="thickLine" presStyleLbl="alignNode1" presStyleIdx="3" presStyleCnt="5"/>
      <dgm:spPr/>
    </dgm:pt>
    <dgm:pt modelId="{AB5279EC-D6E3-4845-A8D7-158B7F85929A}" type="pres">
      <dgm:prSet presAssocID="{EAB6D4B6-9DF4-4053-A5E7-1B9C432A5A3F}" presName="horz1" presStyleCnt="0"/>
      <dgm:spPr/>
    </dgm:pt>
    <dgm:pt modelId="{5783143C-6A54-4973-853F-678C94803331}" type="pres">
      <dgm:prSet presAssocID="{EAB6D4B6-9DF4-4053-A5E7-1B9C432A5A3F}" presName="tx1" presStyleLbl="revTx" presStyleIdx="3" presStyleCnt="5"/>
      <dgm:spPr/>
    </dgm:pt>
    <dgm:pt modelId="{79C82483-E2F3-45D9-BCD0-945972D5BA31}" type="pres">
      <dgm:prSet presAssocID="{EAB6D4B6-9DF4-4053-A5E7-1B9C432A5A3F}" presName="vert1" presStyleCnt="0"/>
      <dgm:spPr/>
    </dgm:pt>
    <dgm:pt modelId="{CCD05149-4A80-4046-8C58-4561BE99DFF9}" type="pres">
      <dgm:prSet presAssocID="{77B572B2-CF78-4B70-BAAF-D95B5403A37C}" presName="thickLine" presStyleLbl="alignNode1" presStyleIdx="4" presStyleCnt="5"/>
      <dgm:spPr/>
    </dgm:pt>
    <dgm:pt modelId="{D2DE93B1-AD9A-46EF-9118-21FE2AC0D41A}" type="pres">
      <dgm:prSet presAssocID="{77B572B2-CF78-4B70-BAAF-D95B5403A37C}" presName="horz1" presStyleCnt="0"/>
      <dgm:spPr/>
    </dgm:pt>
    <dgm:pt modelId="{5F6A2958-DBDA-4589-802D-7C0AC554F43F}" type="pres">
      <dgm:prSet presAssocID="{77B572B2-CF78-4B70-BAAF-D95B5403A37C}" presName="tx1" presStyleLbl="revTx" presStyleIdx="4" presStyleCnt="5"/>
      <dgm:spPr/>
    </dgm:pt>
    <dgm:pt modelId="{75385DCE-1608-4200-AFC5-71B381DCD178}" type="pres">
      <dgm:prSet presAssocID="{77B572B2-CF78-4B70-BAAF-D95B5403A37C}" presName="vert1" presStyleCnt="0"/>
      <dgm:spPr/>
    </dgm:pt>
  </dgm:ptLst>
  <dgm:cxnLst>
    <dgm:cxn modelId="{3D310713-F4DE-4398-BDC1-14B0438CFD5C}" type="presOf" srcId="{EAB6D4B6-9DF4-4053-A5E7-1B9C432A5A3F}" destId="{5783143C-6A54-4973-853F-678C94803331}" srcOrd="0" destOrd="0" presId="urn:microsoft.com/office/officeart/2008/layout/LinedList"/>
    <dgm:cxn modelId="{96938B23-6BE5-43D8-B707-1594155BC2CC}" type="presOf" srcId="{B7471449-64FC-4B24-A269-A575422EACFC}" destId="{E76A0833-EA12-4BE6-A4E8-DF0EEA0183AB}" srcOrd="0" destOrd="0" presId="urn:microsoft.com/office/officeart/2008/layout/LinedList"/>
    <dgm:cxn modelId="{C6E27A2C-2514-4ADD-9753-244F3F20EEC5}" type="presOf" srcId="{AAA0311E-257A-4B0F-9C32-ED58C66AA897}" destId="{8DDD36DA-DBDE-4FF7-8B46-1D238896073E}" srcOrd="0" destOrd="0" presId="urn:microsoft.com/office/officeart/2008/layout/LinedList"/>
    <dgm:cxn modelId="{8358512F-BA6A-4AC3-8C34-34CEE6617E1C}" type="presOf" srcId="{FAB0CB54-56D5-473D-97BC-D5BE4B3C391D}" destId="{E9EF6A96-9641-46E0-9466-E6FDF24AA589}" srcOrd="0" destOrd="0" presId="urn:microsoft.com/office/officeart/2008/layout/LinedList"/>
    <dgm:cxn modelId="{27249A2F-B344-46C1-88D0-8D8ADE978704}" srcId="{FAB0CB54-56D5-473D-97BC-D5BE4B3C391D}" destId="{77B572B2-CF78-4B70-BAAF-D95B5403A37C}" srcOrd="4" destOrd="0" parTransId="{2DB0F3E2-9F8A-425F-ADEE-95AEDC43174E}" sibTransId="{39DE9948-C793-40B0-AE81-D8CBA972BFFE}"/>
    <dgm:cxn modelId="{AFD9B341-6606-49A0-BE92-F4D7A364AC3C}" srcId="{FAB0CB54-56D5-473D-97BC-D5BE4B3C391D}" destId="{AAA0311E-257A-4B0F-9C32-ED58C66AA897}" srcOrd="1" destOrd="0" parTransId="{823DEDA7-62F8-488F-A504-B0FFAB1E875D}" sibTransId="{B697B4F7-DAC3-45EC-934D-8A4A6230EABA}"/>
    <dgm:cxn modelId="{1657DD44-A9BF-4B02-92CB-0CC3D468A556}" srcId="{FAB0CB54-56D5-473D-97BC-D5BE4B3C391D}" destId="{EAB6D4B6-9DF4-4053-A5E7-1B9C432A5A3F}" srcOrd="3" destOrd="0" parTransId="{DA44D49C-3A71-4814-B048-E7F3C3D8C568}" sibTransId="{687A66EB-A137-4484-9976-7EB5B80BC6D9}"/>
    <dgm:cxn modelId="{F448256E-90CF-4D15-8D90-484AA4BF72CE}" srcId="{FAB0CB54-56D5-473D-97BC-D5BE4B3C391D}" destId="{D181899F-DCAE-4139-B969-CE4707EEC16A}" srcOrd="0" destOrd="0" parTransId="{125E2C30-2C92-4F78-AA41-2D90E273F167}" sibTransId="{728CEB75-4837-478D-AFF3-664341D80267}"/>
    <dgm:cxn modelId="{27492A4E-B474-452E-B187-5DA6142B8B3A}" type="presOf" srcId="{77B572B2-CF78-4B70-BAAF-D95B5403A37C}" destId="{5F6A2958-DBDA-4589-802D-7C0AC554F43F}" srcOrd="0" destOrd="0" presId="urn:microsoft.com/office/officeart/2008/layout/LinedList"/>
    <dgm:cxn modelId="{B065D97A-5DD5-4F2A-8A65-734D20E7C8BD}" srcId="{FAB0CB54-56D5-473D-97BC-D5BE4B3C391D}" destId="{B7471449-64FC-4B24-A269-A575422EACFC}" srcOrd="2" destOrd="0" parTransId="{3B8438AC-0AA0-4AF8-B4A6-3DC5BB15300C}" sibTransId="{2817E0A7-D9BD-42C9-8975-86085187D35F}"/>
    <dgm:cxn modelId="{AB300D93-840E-441B-8E34-3DB012DC1CEF}" type="presOf" srcId="{D181899F-DCAE-4139-B969-CE4707EEC16A}" destId="{46D5E612-5408-48C0-B9D0-C91C1A1B5DC2}" srcOrd="0" destOrd="0" presId="urn:microsoft.com/office/officeart/2008/layout/LinedList"/>
    <dgm:cxn modelId="{00ACDBEC-4409-4B0E-97EB-79702647C420}" type="presParOf" srcId="{E9EF6A96-9641-46E0-9466-E6FDF24AA589}" destId="{367532BC-C8DA-45C5-B0B4-FB96236323D0}" srcOrd="0" destOrd="0" presId="urn:microsoft.com/office/officeart/2008/layout/LinedList"/>
    <dgm:cxn modelId="{6EBFBA28-9CEE-4E33-B1C0-C2634F9E1CDB}" type="presParOf" srcId="{E9EF6A96-9641-46E0-9466-E6FDF24AA589}" destId="{7673ACA5-0F23-4323-9A84-F0C894834CE4}" srcOrd="1" destOrd="0" presId="urn:microsoft.com/office/officeart/2008/layout/LinedList"/>
    <dgm:cxn modelId="{583544C9-E605-40EE-AFA9-1F6FC47469FB}" type="presParOf" srcId="{7673ACA5-0F23-4323-9A84-F0C894834CE4}" destId="{46D5E612-5408-48C0-B9D0-C91C1A1B5DC2}" srcOrd="0" destOrd="0" presId="urn:microsoft.com/office/officeart/2008/layout/LinedList"/>
    <dgm:cxn modelId="{A54A4290-FBAA-4B49-A2DF-220E7672BABD}" type="presParOf" srcId="{7673ACA5-0F23-4323-9A84-F0C894834CE4}" destId="{37DF96F2-1BA0-46CE-83E3-2B4FDCBC8F70}" srcOrd="1" destOrd="0" presId="urn:microsoft.com/office/officeart/2008/layout/LinedList"/>
    <dgm:cxn modelId="{631FEB6B-19C7-45EC-9369-6BC23E5C7A7F}" type="presParOf" srcId="{E9EF6A96-9641-46E0-9466-E6FDF24AA589}" destId="{9A747421-FC08-427D-9B77-12D04C95B08D}" srcOrd="2" destOrd="0" presId="urn:microsoft.com/office/officeart/2008/layout/LinedList"/>
    <dgm:cxn modelId="{786E5189-A7AF-4A01-A45F-FE5C7D019258}" type="presParOf" srcId="{E9EF6A96-9641-46E0-9466-E6FDF24AA589}" destId="{2F4CCC24-B9A1-4716-BD16-EAA02360CD39}" srcOrd="3" destOrd="0" presId="urn:microsoft.com/office/officeart/2008/layout/LinedList"/>
    <dgm:cxn modelId="{38B22960-A927-4B7B-A600-9563459348E0}" type="presParOf" srcId="{2F4CCC24-B9A1-4716-BD16-EAA02360CD39}" destId="{8DDD36DA-DBDE-4FF7-8B46-1D238896073E}" srcOrd="0" destOrd="0" presId="urn:microsoft.com/office/officeart/2008/layout/LinedList"/>
    <dgm:cxn modelId="{8F5950EC-E9C6-4C9B-9C4C-66ABF986414C}" type="presParOf" srcId="{2F4CCC24-B9A1-4716-BD16-EAA02360CD39}" destId="{F07A1095-526F-4807-975D-96C55A936D1E}" srcOrd="1" destOrd="0" presId="urn:microsoft.com/office/officeart/2008/layout/LinedList"/>
    <dgm:cxn modelId="{C9F25461-2F83-4418-80D4-822856044E39}" type="presParOf" srcId="{E9EF6A96-9641-46E0-9466-E6FDF24AA589}" destId="{77747899-C0BF-41A5-9CA9-8A2C03E52E9A}" srcOrd="4" destOrd="0" presId="urn:microsoft.com/office/officeart/2008/layout/LinedList"/>
    <dgm:cxn modelId="{2736720B-8BBC-4D29-B049-83A86C8C19FC}" type="presParOf" srcId="{E9EF6A96-9641-46E0-9466-E6FDF24AA589}" destId="{89591357-80AC-4F4D-B272-0517DDF6CE22}" srcOrd="5" destOrd="0" presId="urn:microsoft.com/office/officeart/2008/layout/LinedList"/>
    <dgm:cxn modelId="{8E86BBAF-FB48-4C92-8A41-8898D9687234}" type="presParOf" srcId="{89591357-80AC-4F4D-B272-0517DDF6CE22}" destId="{E76A0833-EA12-4BE6-A4E8-DF0EEA0183AB}" srcOrd="0" destOrd="0" presId="urn:microsoft.com/office/officeart/2008/layout/LinedList"/>
    <dgm:cxn modelId="{E8BC6AFF-50EB-4C77-8BA4-369B0AB7CDF6}" type="presParOf" srcId="{89591357-80AC-4F4D-B272-0517DDF6CE22}" destId="{A683500A-7681-4CF6-91F3-7E1A9DCF0B85}" srcOrd="1" destOrd="0" presId="urn:microsoft.com/office/officeart/2008/layout/LinedList"/>
    <dgm:cxn modelId="{6D6F8F5A-5A39-41F2-81D1-0C9CA04FDD8B}" type="presParOf" srcId="{E9EF6A96-9641-46E0-9466-E6FDF24AA589}" destId="{F9CC8F26-94BE-4573-BB7C-C7C2BC07DEE7}" srcOrd="6" destOrd="0" presId="urn:microsoft.com/office/officeart/2008/layout/LinedList"/>
    <dgm:cxn modelId="{B15B8B52-4173-4DEC-A0BE-FA849526CEE1}" type="presParOf" srcId="{E9EF6A96-9641-46E0-9466-E6FDF24AA589}" destId="{AB5279EC-D6E3-4845-A8D7-158B7F85929A}" srcOrd="7" destOrd="0" presId="urn:microsoft.com/office/officeart/2008/layout/LinedList"/>
    <dgm:cxn modelId="{FF6AD999-6ED7-4F9A-B8B1-8338D465E348}" type="presParOf" srcId="{AB5279EC-D6E3-4845-A8D7-158B7F85929A}" destId="{5783143C-6A54-4973-853F-678C94803331}" srcOrd="0" destOrd="0" presId="urn:microsoft.com/office/officeart/2008/layout/LinedList"/>
    <dgm:cxn modelId="{3381F1A3-4C8F-47A4-8F76-E660910AB1CD}" type="presParOf" srcId="{AB5279EC-D6E3-4845-A8D7-158B7F85929A}" destId="{79C82483-E2F3-45D9-BCD0-945972D5BA31}" srcOrd="1" destOrd="0" presId="urn:microsoft.com/office/officeart/2008/layout/LinedList"/>
    <dgm:cxn modelId="{7BE7129E-0EE4-47C1-B643-C083EC951D0E}" type="presParOf" srcId="{E9EF6A96-9641-46E0-9466-E6FDF24AA589}" destId="{CCD05149-4A80-4046-8C58-4561BE99DFF9}" srcOrd="8" destOrd="0" presId="urn:microsoft.com/office/officeart/2008/layout/LinedList"/>
    <dgm:cxn modelId="{67D482C4-B68A-4BAA-84E5-F479E4C06359}" type="presParOf" srcId="{E9EF6A96-9641-46E0-9466-E6FDF24AA589}" destId="{D2DE93B1-AD9A-46EF-9118-21FE2AC0D41A}" srcOrd="9" destOrd="0" presId="urn:microsoft.com/office/officeart/2008/layout/LinedList"/>
    <dgm:cxn modelId="{79434AE5-8F6E-4086-9D19-D6C717BA8F23}" type="presParOf" srcId="{D2DE93B1-AD9A-46EF-9118-21FE2AC0D41A}" destId="{5F6A2958-DBDA-4589-802D-7C0AC554F43F}" srcOrd="0" destOrd="0" presId="urn:microsoft.com/office/officeart/2008/layout/LinedList"/>
    <dgm:cxn modelId="{6FDD353D-54EC-4503-B1DC-F7318EC9AA11}" type="presParOf" srcId="{D2DE93B1-AD9A-46EF-9118-21FE2AC0D41A}" destId="{75385DCE-1608-4200-AFC5-71B381DCD17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3F904F-F1AA-4E1F-9A3B-3808DBDAB23A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80BBB1E-4205-4447-8E28-8B38B8FC7152}">
      <dgm:prSet/>
      <dgm:spPr/>
      <dgm:t>
        <a:bodyPr/>
        <a:lstStyle/>
        <a:p>
          <a:r>
            <a:rPr lang="es-ES"/>
            <a:t>SETUP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CONFIGURA EL PIN COMO SALIDA</a:t>
          </a:r>
          <a:endParaRPr lang="en-US"/>
        </a:p>
      </dgm:t>
    </dgm:pt>
    <dgm:pt modelId="{B4A42E65-AA29-4666-AAB0-44EE501B1738}" type="parTrans" cxnId="{4FC00344-E5EF-4873-A61F-B9EF473980A3}">
      <dgm:prSet/>
      <dgm:spPr/>
      <dgm:t>
        <a:bodyPr/>
        <a:lstStyle/>
        <a:p>
          <a:endParaRPr lang="en-US"/>
        </a:p>
      </dgm:t>
    </dgm:pt>
    <dgm:pt modelId="{F6F632B7-6E43-4407-A673-A508F8DFC8AD}" type="sibTrans" cxnId="{4FC00344-E5EF-4873-A61F-B9EF473980A3}">
      <dgm:prSet/>
      <dgm:spPr/>
      <dgm:t>
        <a:bodyPr/>
        <a:lstStyle/>
        <a:p>
          <a:endParaRPr lang="en-US"/>
        </a:p>
      </dgm:t>
    </dgm:pt>
    <dgm:pt modelId="{161318FD-CBF3-4957-B198-56C829EFB3DD}">
      <dgm:prSet/>
      <dgm:spPr/>
      <dgm:t>
        <a:bodyPr/>
        <a:lstStyle/>
        <a:p>
          <a:r>
            <a:rPr lang="es-CO" dirty="0"/>
            <a:t>SALIDA </a:t>
          </a:r>
          <a:r>
            <a:rPr lang="es-CO" dirty="0">
              <a:sym typeface="Wingdings" panose="05000000000000000000" pitchFamily="2" charset="2"/>
            </a:rPr>
            <a:t></a:t>
          </a:r>
          <a:r>
            <a:rPr lang="es-CO" dirty="0"/>
            <a:t> </a:t>
          </a:r>
          <a:r>
            <a:rPr lang="es-CO" dirty="0" err="1">
              <a:highlight>
                <a:srgbClr val="FFFF00"/>
              </a:highlight>
            </a:rPr>
            <a:t>pinMode</a:t>
          </a:r>
          <a:r>
            <a:rPr lang="es-CO" dirty="0"/>
            <a:t>(12,OUTPUT);</a:t>
          </a:r>
          <a:endParaRPr lang="en-US" dirty="0"/>
        </a:p>
      </dgm:t>
    </dgm:pt>
    <dgm:pt modelId="{F2C6D007-7C14-45C9-BAA2-D1795A25FFB1}" type="parTrans" cxnId="{6CE30196-B647-4564-8A4A-C8A6CAEFC03E}">
      <dgm:prSet/>
      <dgm:spPr/>
      <dgm:t>
        <a:bodyPr/>
        <a:lstStyle/>
        <a:p>
          <a:endParaRPr lang="en-US"/>
        </a:p>
      </dgm:t>
    </dgm:pt>
    <dgm:pt modelId="{24B0625A-113C-471B-874A-2AD2EDBC0C4D}" type="sibTrans" cxnId="{6CE30196-B647-4564-8A4A-C8A6CAEFC03E}">
      <dgm:prSet/>
      <dgm:spPr/>
      <dgm:t>
        <a:bodyPr/>
        <a:lstStyle/>
        <a:p>
          <a:endParaRPr lang="en-US"/>
        </a:p>
      </dgm:t>
    </dgm:pt>
    <dgm:pt modelId="{40969F4F-3EF2-4CA9-A1BD-E32111F39217}">
      <dgm:prSet/>
      <dgm:spPr/>
      <dgm:t>
        <a:bodyPr/>
        <a:lstStyle/>
        <a:p>
          <a:r>
            <a:rPr lang="es-CO"/>
            <a:t>LOOP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MANIPULA EL PIN </a:t>
          </a:r>
          <a:endParaRPr lang="en-US"/>
        </a:p>
      </dgm:t>
    </dgm:pt>
    <dgm:pt modelId="{8D4D6817-5F71-4948-95AD-60121E25A089}" type="parTrans" cxnId="{2DC205DF-475D-48CA-8F55-CF3422E7AC7F}">
      <dgm:prSet/>
      <dgm:spPr/>
      <dgm:t>
        <a:bodyPr/>
        <a:lstStyle/>
        <a:p>
          <a:endParaRPr lang="en-US"/>
        </a:p>
      </dgm:t>
    </dgm:pt>
    <dgm:pt modelId="{667D9807-DA14-416D-B36C-8A8C87A9371D}" type="sibTrans" cxnId="{2DC205DF-475D-48CA-8F55-CF3422E7AC7F}">
      <dgm:prSet/>
      <dgm:spPr/>
      <dgm:t>
        <a:bodyPr/>
        <a:lstStyle/>
        <a:p>
          <a:endParaRPr lang="en-US"/>
        </a:p>
      </dgm:t>
    </dgm:pt>
    <dgm:pt modelId="{4A0A7F48-215F-4D26-B506-C14778216CE6}">
      <dgm:prSet/>
      <dgm:spPr/>
      <dgm:t>
        <a:bodyPr/>
        <a:lstStyle/>
        <a:p>
          <a:r>
            <a:rPr lang="es-CO" dirty="0" err="1">
              <a:highlight>
                <a:srgbClr val="FFFF00"/>
              </a:highlight>
            </a:rPr>
            <a:t>digitalWrite</a:t>
          </a:r>
          <a:r>
            <a:rPr lang="es-CO" dirty="0"/>
            <a:t>(</a:t>
          </a:r>
          <a:r>
            <a:rPr lang="es-CO" dirty="0" err="1"/>
            <a:t>numero_pin,estado</a:t>
          </a:r>
          <a:r>
            <a:rPr lang="es-CO" dirty="0"/>
            <a:t>);</a:t>
          </a:r>
          <a:endParaRPr lang="en-US" dirty="0"/>
        </a:p>
      </dgm:t>
    </dgm:pt>
    <dgm:pt modelId="{AA6BEE5A-262D-49F5-B5AD-D21B7B1AE64B}" type="parTrans" cxnId="{401C4A85-050D-44F5-A5EB-446EEB812EED}">
      <dgm:prSet/>
      <dgm:spPr/>
      <dgm:t>
        <a:bodyPr/>
        <a:lstStyle/>
        <a:p>
          <a:endParaRPr lang="en-US"/>
        </a:p>
      </dgm:t>
    </dgm:pt>
    <dgm:pt modelId="{B305E0A5-32DF-462A-B261-A71718CECF59}" type="sibTrans" cxnId="{401C4A85-050D-44F5-A5EB-446EEB812EED}">
      <dgm:prSet/>
      <dgm:spPr/>
      <dgm:t>
        <a:bodyPr/>
        <a:lstStyle/>
        <a:p>
          <a:endParaRPr lang="en-US"/>
        </a:p>
      </dgm:t>
    </dgm:pt>
    <dgm:pt modelId="{000A0A71-D7DA-460F-A2E4-C9AF15C7D8F1}">
      <dgm:prSet/>
      <dgm:spPr/>
      <dgm:t>
        <a:bodyPr/>
        <a:lstStyle/>
        <a:p>
          <a:r>
            <a:rPr lang="es-CO"/>
            <a:t>digitalWrite(12,1);</a:t>
          </a:r>
          <a:endParaRPr lang="en-US"/>
        </a:p>
      </dgm:t>
    </dgm:pt>
    <dgm:pt modelId="{E5E10D90-2C6D-4502-A8F4-768CD2295629}" type="parTrans" cxnId="{378A32D3-267A-469C-BC68-1534AAAB2D3E}">
      <dgm:prSet/>
      <dgm:spPr/>
      <dgm:t>
        <a:bodyPr/>
        <a:lstStyle/>
        <a:p>
          <a:endParaRPr lang="en-US"/>
        </a:p>
      </dgm:t>
    </dgm:pt>
    <dgm:pt modelId="{CD61851B-0CD7-46E0-93EF-65B5CEE0F643}" type="sibTrans" cxnId="{378A32D3-267A-469C-BC68-1534AAAB2D3E}">
      <dgm:prSet/>
      <dgm:spPr/>
      <dgm:t>
        <a:bodyPr/>
        <a:lstStyle/>
        <a:p>
          <a:endParaRPr lang="en-US"/>
        </a:p>
      </dgm:t>
    </dgm:pt>
    <dgm:pt modelId="{0FFF4964-2669-462E-92FE-45382F95496E}">
      <dgm:prSet/>
      <dgm:spPr/>
      <dgm:t>
        <a:bodyPr/>
        <a:lstStyle/>
        <a:p>
          <a:r>
            <a:rPr lang="es-CO"/>
            <a:t>digitalWrite(12,HIGH);</a:t>
          </a:r>
          <a:endParaRPr lang="en-US"/>
        </a:p>
      </dgm:t>
    </dgm:pt>
    <dgm:pt modelId="{5CF2D360-5913-45A8-87CD-EC612E6FAD2C}" type="parTrans" cxnId="{9970E4E0-D02B-4F15-81A1-51988E8BD2D8}">
      <dgm:prSet/>
      <dgm:spPr/>
      <dgm:t>
        <a:bodyPr/>
        <a:lstStyle/>
        <a:p>
          <a:endParaRPr lang="en-US"/>
        </a:p>
      </dgm:t>
    </dgm:pt>
    <dgm:pt modelId="{8F6A74E9-8282-4355-999A-24D9F594AF76}" type="sibTrans" cxnId="{9970E4E0-D02B-4F15-81A1-51988E8BD2D8}">
      <dgm:prSet/>
      <dgm:spPr/>
      <dgm:t>
        <a:bodyPr/>
        <a:lstStyle/>
        <a:p>
          <a:endParaRPr lang="en-US"/>
        </a:p>
      </dgm:t>
    </dgm:pt>
    <dgm:pt modelId="{5A5F8C64-7A51-4167-9253-603F0C047E4A}">
      <dgm:prSet/>
      <dgm:spPr/>
      <dgm:t>
        <a:bodyPr/>
        <a:lstStyle/>
        <a:p>
          <a:r>
            <a:rPr lang="es-CO"/>
            <a:t>digitalWrite(12,0);</a:t>
          </a:r>
          <a:endParaRPr lang="en-US"/>
        </a:p>
      </dgm:t>
    </dgm:pt>
    <dgm:pt modelId="{2512FDA6-823F-4076-8490-EB484BF9BDFF}" type="parTrans" cxnId="{667981E6-2DF4-4E86-A180-4B0CC577534B}">
      <dgm:prSet/>
      <dgm:spPr/>
      <dgm:t>
        <a:bodyPr/>
        <a:lstStyle/>
        <a:p>
          <a:endParaRPr lang="en-US"/>
        </a:p>
      </dgm:t>
    </dgm:pt>
    <dgm:pt modelId="{0F89D6B2-DFDE-431D-BC30-C3AB8CE792AF}" type="sibTrans" cxnId="{667981E6-2DF4-4E86-A180-4B0CC577534B}">
      <dgm:prSet/>
      <dgm:spPr/>
      <dgm:t>
        <a:bodyPr/>
        <a:lstStyle/>
        <a:p>
          <a:endParaRPr lang="en-US"/>
        </a:p>
      </dgm:t>
    </dgm:pt>
    <dgm:pt modelId="{844B6275-0601-473C-8BD6-E0BB62974EC8}">
      <dgm:prSet/>
      <dgm:spPr/>
      <dgm:t>
        <a:bodyPr/>
        <a:lstStyle/>
        <a:p>
          <a:r>
            <a:rPr lang="es-CO"/>
            <a:t>digitalWrite(12,LOW);</a:t>
          </a:r>
          <a:endParaRPr lang="en-US"/>
        </a:p>
      </dgm:t>
    </dgm:pt>
    <dgm:pt modelId="{FE649B38-A8DC-4CC8-9111-FD9929371BFD}" type="parTrans" cxnId="{71135F4E-C63F-4F9D-9038-461310FA161E}">
      <dgm:prSet/>
      <dgm:spPr/>
      <dgm:t>
        <a:bodyPr/>
        <a:lstStyle/>
        <a:p>
          <a:endParaRPr lang="en-US"/>
        </a:p>
      </dgm:t>
    </dgm:pt>
    <dgm:pt modelId="{10BBE42B-BE67-4113-B758-BD96E254319F}" type="sibTrans" cxnId="{71135F4E-C63F-4F9D-9038-461310FA161E}">
      <dgm:prSet/>
      <dgm:spPr/>
      <dgm:t>
        <a:bodyPr/>
        <a:lstStyle/>
        <a:p>
          <a:endParaRPr lang="en-US"/>
        </a:p>
      </dgm:t>
    </dgm:pt>
    <dgm:pt modelId="{7E2CACDA-17E8-4494-8393-048F16341EDB}" type="pres">
      <dgm:prSet presAssocID="{2B3F904F-F1AA-4E1F-9A3B-3808DBDAB23A}" presName="linear" presStyleCnt="0">
        <dgm:presLayoutVars>
          <dgm:animLvl val="lvl"/>
          <dgm:resizeHandles val="exact"/>
        </dgm:presLayoutVars>
      </dgm:prSet>
      <dgm:spPr/>
    </dgm:pt>
    <dgm:pt modelId="{7473B1A1-7745-4A87-B6CA-3734AB20C07D}" type="pres">
      <dgm:prSet presAssocID="{D80BBB1E-4205-4447-8E28-8B38B8FC715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9F267DC-85C5-40D1-86E1-4C0F15E61930}" type="pres">
      <dgm:prSet presAssocID="{D80BBB1E-4205-4447-8E28-8B38B8FC7152}" presName="childText" presStyleLbl="revTx" presStyleIdx="0" presStyleCnt="2">
        <dgm:presLayoutVars>
          <dgm:bulletEnabled val="1"/>
        </dgm:presLayoutVars>
      </dgm:prSet>
      <dgm:spPr/>
    </dgm:pt>
    <dgm:pt modelId="{67FC5BE3-4D30-4E14-92E3-F0AA468A6DC1}" type="pres">
      <dgm:prSet presAssocID="{40969F4F-3EF2-4CA9-A1BD-E32111F3921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C6C63E2-61F4-4683-AFFB-43692959132B}" type="pres">
      <dgm:prSet presAssocID="{40969F4F-3EF2-4CA9-A1BD-E32111F3921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FB6C71E-39F2-40DA-8F0B-364ED7C772F4}" type="presOf" srcId="{40969F4F-3EF2-4CA9-A1BD-E32111F39217}" destId="{67FC5BE3-4D30-4E14-92E3-F0AA468A6DC1}" srcOrd="0" destOrd="0" presId="urn:microsoft.com/office/officeart/2005/8/layout/vList2"/>
    <dgm:cxn modelId="{962C222B-7436-43F1-829B-ADA88C92560A}" type="presOf" srcId="{D80BBB1E-4205-4447-8E28-8B38B8FC7152}" destId="{7473B1A1-7745-4A87-B6CA-3734AB20C07D}" srcOrd="0" destOrd="0" presId="urn:microsoft.com/office/officeart/2005/8/layout/vList2"/>
    <dgm:cxn modelId="{A764EA36-1183-4DE4-8CB5-2C0891C640F9}" type="presOf" srcId="{4A0A7F48-215F-4D26-B506-C14778216CE6}" destId="{0C6C63E2-61F4-4683-AFFB-43692959132B}" srcOrd="0" destOrd="0" presId="urn:microsoft.com/office/officeart/2005/8/layout/vList2"/>
    <dgm:cxn modelId="{901CF739-2B96-45C6-B78A-6BD196982FE9}" type="presOf" srcId="{161318FD-CBF3-4957-B198-56C829EFB3DD}" destId="{F9F267DC-85C5-40D1-86E1-4C0F15E61930}" srcOrd="0" destOrd="0" presId="urn:microsoft.com/office/officeart/2005/8/layout/vList2"/>
    <dgm:cxn modelId="{4FC00344-E5EF-4873-A61F-B9EF473980A3}" srcId="{2B3F904F-F1AA-4E1F-9A3B-3808DBDAB23A}" destId="{D80BBB1E-4205-4447-8E28-8B38B8FC7152}" srcOrd="0" destOrd="0" parTransId="{B4A42E65-AA29-4666-AAB0-44EE501B1738}" sibTransId="{F6F632B7-6E43-4407-A673-A508F8DFC8AD}"/>
    <dgm:cxn modelId="{D41B206C-A241-4874-B077-A495EB053D0B}" type="presOf" srcId="{844B6275-0601-473C-8BD6-E0BB62974EC8}" destId="{0C6C63E2-61F4-4683-AFFB-43692959132B}" srcOrd="0" destOrd="4" presId="urn:microsoft.com/office/officeart/2005/8/layout/vList2"/>
    <dgm:cxn modelId="{71135F4E-C63F-4F9D-9038-461310FA161E}" srcId="{40969F4F-3EF2-4CA9-A1BD-E32111F39217}" destId="{844B6275-0601-473C-8BD6-E0BB62974EC8}" srcOrd="4" destOrd="0" parTransId="{FE649B38-A8DC-4CC8-9111-FD9929371BFD}" sibTransId="{10BBE42B-BE67-4113-B758-BD96E254319F}"/>
    <dgm:cxn modelId="{401C4A85-050D-44F5-A5EB-446EEB812EED}" srcId="{40969F4F-3EF2-4CA9-A1BD-E32111F39217}" destId="{4A0A7F48-215F-4D26-B506-C14778216CE6}" srcOrd="0" destOrd="0" parTransId="{AA6BEE5A-262D-49F5-B5AD-D21B7B1AE64B}" sibTransId="{B305E0A5-32DF-462A-B261-A71718CECF59}"/>
    <dgm:cxn modelId="{6CE30196-B647-4564-8A4A-C8A6CAEFC03E}" srcId="{D80BBB1E-4205-4447-8E28-8B38B8FC7152}" destId="{161318FD-CBF3-4957-B198-56C829EFB3DD}" srcOrd="0" destOrd="0" parTransId="{F2C6D007-7C14-45C9-BAA2-D1795A25FFB1}" sibTransId="{24B0625A-113C-471B-874A-2AD2EDBC0C4D}"/>
    <dgm:cxn modelId="{74E057B0-0FD6-4090-BDC8-9769E0102DB3}" type="presOf" srcId="{2B3F904F-F1AA-4E1F-9A3B-3808DBDAB23A}" destId="{7E2CACDA-17E8-4494-8393-048F16341EDB}" srcOrd="0" destOrd="0" presId="urn:microsoft.com/office/officeart/2005/8/layout/vList2"/>
    <dgm:cxn modelId="{0DB11DB9-B605-4090-A65E-C533ECF79CCD}" type="presOf" srcId="{0FFF4964-2669-462E-92FE-45382F95496E}" destId="{0C6C63E2-61F4-4683-AFFB-43692959132B}" srcOrd="0" destOrd="2" presId="urn:microsoft.com/office/officeart/2005/8/layout/vList2"/>
    <dgm:cxn modelId="{90E220BC-57CD-442E-80C2-ADE0571499F8}" type="presOf" srcId="{000A0A71-D7DA-460F-A2E4-C9AF15C7D8F1}" destId="{0C6C63E2-61F4-4683-AFFB-43692959132B}" srcOrd="0" destOrd="1" presId="urn:microsoft.com/office/officeart/2005/8/layout/vList2"/>
    <dgm:cxn modelId="{378A32D3-267A-469C-BC68-1534AAAB2D3E}" srcId="{40969F4F-3EF2-4CA9-A1BD-E32111F39217}" destId="{000A0A71-D7DA-460F-A2E4-C9AF15C7D8F1}" srcOrd="1" destOrd="0" parTransId="{E5E10D90-2C6D-4502-A8F4-768CD2295629}" sibTransId="{CD61851B-0CD7-46E0-93EF-65B5CEE0F643}"/>
    <dgm:cxn modelId="{6E95FFDB-1E3A-4267-84F6-749E3361B103}" type="presOf" srcId="{5A5F8C64-7A51-4167-9253-603F0C047E4A}" destId="{0C6C63E2-61F4-4683-AFFB-43692959132B}" srcOrd="0" destOrd="3" presId="urn:microsoft.com/office/officeart/2005/8/layout/vList2"/>
    <dgm:cxn modelId="{2DC205DF-475D-48CA-8F55-CF3422E7AC7F}" srcId="{2B3F904F-F1AA-4E1F-9A3B-3808DBDAB23A}" destId="{40969F4F-3EF2-4CA9-A1BD-E32111F39217}" srcOrd="1" destOrd="0" parTransId="{8D4D6817-5F71-4948-95AD-60121E25A089}" sibTransId="{667D9807-DA14-416D-B36C-8A8C87A9371D}"/>
    <dgm:cxn modelId="{9970E4E0-D02B-4F15-81A1-51988E8BD2D8}" srcId="{40969F4F-3EF2-4CA9-A1BD-E32111F39217}" destId="{0FFF4964-2669-462E-92FE-45382F95496E}" srcOrd="2" destOrd="0" parTransId="{5CF2D360-5913-45A8-87CD-EC612E6FAD2C}" sibTransId="{8F6A74E9-8282-4355-999A-24D9F594AF76}"/>
    <dgm:cxn modelId="{667981E6-2DF4-4E86-A180-4B0CC577534B}" srcId="{40969F4F-3EF2-4CA9-A1BD-E32111F39217}" destId="{5A5F8C64-7A51-4167-9253-603F0C047E4A}" srcOrd="3" destOrd="0" parTransId="{2512FDA6-823F-4076-8490-EB484BF9BDFF}" sibTransId="{0F89D6B2-DFDE-431D-BC30-C3AB8CE792AF}"/>
    <dgm:cxn modelId="{E0E23553-14CF-4573-A53F-C0EA30F0660C}" type="presParOf" srcId="{7E2CACDA-17E8-4494-8393-048F16341EDB}" destId="{7473B1A1-7745-4A87-B6CA-3734AB20C07D}" srcOrd="0" destOrd="0" presId="urn:microsoft.com/office/officeart/2005/8/layout/vList2"/>
    <dgm:cxn modelId="{8C6CAC97-F6A8-4428-B8BF-C881A4482F1A}" type="presParOf" srcId="{7E2CACDA-17E8-4494-8393-048F16341EDB}" destId="{F9F267DC-85C5-40D1-86E1-4C0F15E61930}" srcOrd="1" destOrd="0" presId="urn:microsoft.com/office/officeart/2005/8/layout/vList2"/>
    <dgm:cxn modelId="{22062555-E70A-4CEC-9171-B79A0D6B870E}" type="presParOf" srcId="{7E2CACDA-17E8-4494-8393-048F16341EDB}" destId="{67FC5BE3-4D30-4E14-92E3-F0AA468A6DC1}" srcOrd="2" destOrd="0" presId="urn:microsoft.com/office/officeart/2005/8/layout/vList2"/>
    <dgm:cxn modelId="{13EC2EE6-92CE-42B2-9FEC-2B7C55964B5E}" type="presParOf" srcId="{7E2CACDA-17E8-4494-8393-048F16341EDB}" destId="{0C6C63E2-61F4-4683-AFFB-4369295913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B4B71-A3FD-468F-8AA1-1797FE75681E}">
      <dsp:nvSpPr>
        <dsp:cNvPr id="0" name=""/>
        <dsp:cNvSpPr/>
      </dsp:nvSpPr>
      <dsp:spPr>
        <a:xfrm>
          <a:off x="0" y="1552828"/>
          <a:ext cx="7936925" cy="1832220"/>
        </a:xfrm>
        <a:prstGeom prst="roundRect">
          <a:avLst/>
        </a:prstGeom>
        <a:solidFill>
          <a:schemeClr val="accent2">
            <a:lumMod val="75000"/>
          </a:schemeClr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(</a:t>
          </a:r>
          <a:r>
            <a:rPr lang="es-ES" sz="2700" kern="1200" dirty="0" err="1"/>
            <a:t>Tiempo_en_milisegundos</a:t>
          </a:r>
          <a:r>
            <a:rPr lang="es-ES" sz="2700" kern="1200" dirty="0"/>
            <a:t>);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(5000);    5 segundos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 (1);   1ms</a:t>
          </a:r>
          <a:endParaRPr lang="en-US" sz="2700" kern="1200" dirty="0"/>
        </a:p>
      </dsp:txBody>
      <dsp:txXfrm>
        <a:off x="89442" y="1642270"/>
        <a:ext cx="7758041" cy="1653336"/>
      </dsp:txXfrm>
    </dsp:sp>
    <dsp:sp modelId="{82C25F15-4473-4FE4-8AF1-2F0C85B8CDA6}">
      <dsp:nvSpPr>
        <dsp:cNvPr id="0" name=""/>
        <dsp:cNvSpPr/>
      </dsp:nvSpPr>
      <dsp:spPr>
        <a:xfrm>
          <a:off x="0" y="3462809"/>
          <a:ext cx="7936925" cy="1832220"/>
        </a:xfrm>
        <a:prstGeom prst="roundRect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</a:t>
          </a:r>
          <a:r>
            <a:rPr lang="es-ES" sz="2700" kern="1200" dirty="0" err="1"/>
            <a:t>Tiempo_en_microsegundos</a:t>
          </a:r>
          <a:r>
            <a:rPr lang="es-ES" sz="2700" kern="1200" dirty="0"/>
            <a:t>);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(1000);   1ms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(1000000);   1s</a:t>
          </a:r>
          <a:endParaRPr lang="en-US" sz="2700" kern="1200" dirty="0"/>
        </a:p>
      </dsp:txBody>
      <dsp:txXfrm>
        <a:off x="89442" y="3552251"/>
        <a:ext cx="7758041" cy="16533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532BC-C8DA-45C5-B0B4-FB96236323D0}">
      <dsp:nvSpPr>
        <dsp:cNvPr id="0" name=""/>
        <dsp:cNvSpPr/>
      </dsp:nvSpPr>
      <dsp:spPr>
        <a:xfrm>
          <a:off x="0" y="665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D5E612-5408-48C0-B9D0-C91C1A1B5DC2}">
      <dsp:nvSpPr>
        <dsp:cNvPr id="0" name=""/>
        <dsp:cNvSpPr/>
      </dsp:nvSpPr>
      <dsp:spPr>
        <a:xfrm>
          <a:off x="0" y="665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LA SALIDA ES UN BIT</a:t>
          </a:r>
          <a:endParaRPr lang="en-US" sz="2600" kern="1200" dirty="0"/>
        </a:p>
      </dsp:txBody>
      <dsp:txXfrm>
        <a:off x="0" y="665"/>
        <a:ext cx="6666833" cy="1090517"/>
      </dsp:txXfrm>
    </dsp:sp>
    <dsp:sp modelId="{9A747421-FC08-427D-9B77-12D04C95B08D}">
      <dsp:nvSpPr>
        <dsp:cNvPr id="0" name=""/>
        <dsp:cNvSpPr/>
      </dsp:nvSpPr>
      <dsp:spPr>
        <a:xfrm>
          <a:off x="0" y="1091183"/>
          <a:ext cx="666683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DD36DA-DBDE-4FF7-8B46-1D238896073E}">
      <dsp:nvSpPr>
        <dsp:cNvPr id="0" name=""/>
        <dsp:cNvSpPr/>
      </dsp:nvSpPr>
      <dsp:spPr>
        <a:xfrm>
          <a:off x="0" y="1091183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NIVELES LOGICOS (1/0)</a:t>
          </a:r>
          <a:endParaRPr lang="en-US" sz="2600" kern="1200" dirty="0"/>
        </a:p>
      </dsp:txBody>
      <dsp:txXfrm>
        <a:off x="0" y="1091183"/>
        <a:ext cx="6666833" cy="1090517"/>
      </dsp:txXfrm>
    </dsp:sp>
    <dsp:sp modelId="{77747899-C0BF-41A5-9CA9-8A2C03E52E9A}">
      <dsp:nvSpPr>
        <dsp:cNvPr id="0" name=""/>
        <dsp:cNvSpPr/>
      </dsp:nvSpPr>
      <dsp:spPr>
        <a:xfrm>
          <a:off x="0" y="2181701"/>
          <a:ext cx="666683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6A0833-EA12-4BE6-A4E8-DF0EEA0183AB}">
      <dsp:nvSpPr>
        <dsp:cNvPr id="0" name=""/>
        <dsp:cNvSpPr/>
      </dsp:nvSpPr>
      <dsp:spPr>
        <a:xfrm>
          <a:off x="0" y="2181701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ELECTRONICAMENTE </a:t>
          </a:r>
          <a:r>
            <a:rPr lang="es-ES" sz="2600" kern="1200" dirty="0"/>
            <a:t>(5V / 0V)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ARDUINO…</a:t>
          </a:r>
        </a:p>
      </dsp:txBody>
      <dsp:txXfrm>
        <a:off x="0" y="2181701"/>
        <a:ext cx="6666833" cy="1090517"/>
      </dsp:txXfrm>
    </dsp:sp>
    <dsp:sp modelId="{F9CC8F26-94BE-4573-BB7C-C7C2BC07DEE7}">
      <dsp:nvSpPr>
        <dsp:cNvPr id="0" name=""/>
        <dsp:cNvSpPr/>
      </dsp:nvSpPr>
      <dsp:spPr>
        <a:xfrm>
          <a:off x="0" y="3272218"/>
          <a:ext cx="666683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83143C-6A54-4973-853F-678C94803331}">
      <dsp:nvSpPr>
        <dsp:cNvPr id="0" name=""/>
        <dsp:cNvSpPr/>
      </dsp:nvSpPr>
      <dsp:spPr>
        <a:xfrm>
          <a:off x="0" y="3272218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ELECTRONICAMENTE </a:t>
          </a:r>
          <a:r>
            <a:rPr lang="es-ES" sz="2600" kern="1200" dirty="0"/>
            <a:t>(3.3V / 0V)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ESP32…</a:t>
          </a:r>
        </a:p>
      </dsp:txBody>
      <dsp:txXfrm>
        <a:off x="0" y="3272218"/>
        <a:ext cx="6666833" cy="1090517"/>
      </dsp:txXfrm>
    </dsp:sp>
    <dsp:sp modelId="{CCD05149-4A80-4046-8C58-4561BE99DFF9}">
      <dsp:nvSpPr>
        <dsp:cNvPr id="0" name=""/>
        <dsp:cNvSpPr/>
      </dsp:nvSpPr>
      <dsp:spPr>
        <a:xfrm>
          <a:off x="0" y="4362736"/>
          <a:ext cx="666683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6A2958-DBDA-4589-802D-7C0AC554F43F}">
      <dsp:nvSpPr>
        <dsp:cNvPr id="0" name=""/>
        <dsp:cNvSpPr/>
      </dsp:nvSpPr>
      <dsp:spPr>
        <a:xfrm>
          <a:off x="0" y="4362736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ENTORNOS INDUSTRIALES MANEJAN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(1 / 0 )  </a:t>
          </a:r>
          <a:r>
            <a:rPr lang="es-CO" sz="2600" kern="1200" dirty="0">
              <a:sym typeface="Wingdings" panose="05000000000000000000" pitchFamily="2" charset="2"/>
            </a:rPr>
            <a:t>  (24V / 0V )</a:t>
          </a:r>
          <a:endParaRPr lang="es-CO" sz="2600" kern="1200" dirty="0"/>
        </a:p>
      </dsp:txBody>
      <dsp:txXfrm>
        <a:off x="0" y="4362736"/>
        <a:ext cx="6666833" cy="10905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B1A1-7745-4A87-B6CA-3734AB20C07D}">
      <dsp:nvSpPr>
        <dsp:cNvPr id="0" name=""/>
        <dsp:cNvSpPr/>
      </dsp:nvSpPr>
      <dsp:spPr>
        <a:xfrm>
          <a:off x="0" y="1386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300" kern="1200"/>
            <a:t>SETUP </a:t>
          </a:r>
          <a:r>
            <a:rPr lang="es-ES" sz="3300" kern="1200">
              <a:sym typeface="Wingdings" panose="05000000000000000000" pitchFamily="2" charset="2"/>
            </a:rPr>
            <a:t></a:t>
          </a:r>
          <a:r>
            <a:rPr lang="es-ES" sz="3300" kern="1200"/>
            <a:t> CONFIGURA EL PIN COMO SALIDA</a:t>
          </a:r>
          <a:endParaRPr lang="en-US" sz="3300" kern="1200"/>
        </a:p>
      </dsp:txBody>
      <dsp:txXfrm>
        <a:off x="64083" y="77947"/>
        <a:ext cx="6538667" cy="1184574"/>
      </dsp:txXfrm>
    </dsp:sp>
    <dsp:sp modelId="{F9F267DC-85C5-40D1-86E1-4C0F15E61930}">
      <dsp:nvSpPr>
        <dsp:cNvPr id="0" name=""/>
        <dsp:cNvSpPr/>
      </dsp:nvSpPr>
      <dsp:spPr>
        <a:xfrm>
          <a:off x="0" y="1326604"/>
          <a:ext cx="6666833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/>
            <a:t>SALIDA </a:t>
          </a:r>
          <a:r>
            <a:rPr lang="es-CO" sz="2600" kern="1200" dirty="0">
              <a:sym typeface="Wingdings" panose="05000000000000000000" pitchFamily="2" charset="2"/>
            </a:rPr>
            <a:t></a:t>
          </a:r>
          <a:r>
            <a:rPr lang="es-CO" sz="2600" kern="1200" dirty="0"/>
            <a:t> </a:t>
          </a:r>
          <a:r>
            <a:rPr lang="es-CO" sz="2600" kern="1200" dirty="0" err="1">
              <a:highlight>
                <a:srgbClr val="FFFF00"/>
              </a:highlight>
            </a:rPr>
            <a:t>pinMode</a:t>
          </a:r>
          <a:r>
            <a:rPr lang="es-CO" sz="2600" kern="1200" dirty="0"/>
            <a:t>(12,OUTPUT);</a:t>
          </a:r>
          <a:endParaRPr lang="en-US" sz="2600" kern="1200" dirty="0"/>
        </a:p>
      </dsp:txBody>
      <dsp:txXfrm>
        <a:off x="0" y="1326604"/>
        <a:ext cx="6666833" cy="546480"/>
      </dsp:txXfrm>
    </dsp:sp>
    <dsp:sp modelId="{67FC5BE3-4D30-4E14-92E3-F0AA468A6DC1}">
      <dsp:nvSpPr>
        <dsp:cNvPr id="0" name=""/>
        <dsp:cNvSpPr/>
      </dsp:nvSpPr>
      <dsp:spPr>
        <a:xfrm>
          <a:off x="0" y="187308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300" kern="1200"/>
            <a:t>LOOP </a:t>
          </a:r>
          <a:r>
            <a:rPr lang="es-CO" sz="3300" kern="1200">
              <a:sym typeface="Wingdings" panose="05000000000000000000" pitchFamily="2" charset="2"/>
            </a:rPr>
            <a:t></a:t>
          </a:r>
          <a:r>
            <a:rPr lang="es-CO" sz="3300" kern="1200"/>
            <a:t> MANIPULA EL PIN </a:t>
          </a:r>
          <a:endParaRPr lang="en-US" sz="3300" kern="1200"/>
        </a:p>
      </dsp:txBody>
      <dsp:txXfrm>
        <a:off x="64083" y="1937167"/>
        <a:ext cx="6538667" cy="1184574"/>
      </dsp:txXfrm>
    </dsp:sp>
    <dsp:sp modelId="{0C6C63E2-61F4-4683-AFFB-43692959132B}">
      <dsp:nvSpPr>
        <dsp:cNvPr id="0" name=""/>
        <dsp:cNvSpPr/>
      </dsp:nvSpPr>
      <dsp:spPr>
        <a:xfrm>
          <a:off x="0" y="3185825"/>
          <a:ext cx="6666833" cy="2254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>
              <a:highlight>
                <a:srgbClr val="FFFF00"/>
              </a:highlight>
            </a:rPr>
            <a:t>digitalWrite</a:t>
          </a:r>
          <a:r>
            <a:rPr lang="es-CO" sz="2600" kern="1200" dirty="0"/>
            <a:t>(</a:t>
          </a:r>
          <a:r>
            <a:rPr lang="es-CO" sz="2600" kern="1200" dirty="0" err="1"/>
            <a:t>numero_pin,estado</a:t>
          </a:r>
          <a:r>
            <a:rPr lang="es-CO" sz="2600" kern="1200" dirty="0"/>
            <a:t>);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digitalWrite(12,1);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digitalWrite(12,HIGH);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digitalWrite(12,0);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digitalWrite(12,LOW);</a:t>
          </a:r>
          <a:endParaRPr lang="en-US" sz="2600" kern="1200"/>
        </a:p>
      </dsp:txBody>
      <dsp:txXfrm>
        <a:off x="0" y="3185825"/>
        <a:ext cx="6666833" cy="2254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22F3AC1-6E4F-3169-9EB5-B908AEB116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37826" y="13546"/>
            <a:ext cx="7327780" cy="68444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contador = 0;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float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float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temperatura = 23.5;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char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char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letra = 'A';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String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es-CO" altLang="es-CO" sz="3600" dirty="0">
                <a:latin typeface="Arial" panose="020B0604020202020204" pitchFamily="34" charset="0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String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nombre = "Arduino";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boolean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es-CO" altLang="es-CO" sz="3600" dirty="0">
                <a:latin typeface="Arial" panose="020B0604020202020204" pitchFamily="34" charset="0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boolean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encendido = true;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byte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  <a:r>
              <a:rPr kumimoji="0" lang="es-CO" altLang="es-CO" sz="2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Valores de 8 bits sin signo (0 a 255)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es-CO" altLang="es-CO" sz="3600" dirty="0">
                <a:latin typeface="Arial" panose="020B0604020202020204" pitchFamily="34" charset="0"/>
              </a:rPr>
              <a:t>	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byte valor = 255;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long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es-CO" altLang="es-CO" sz="3600" dirty="0">
                <a:latin typeface="Arial" panose="020B0604020202020204" pitchFamily="34" charset="0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long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distancia = 100000;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unsigned</a:t>
            </a:r>
            <a:r>
              <a:rPr kumimoji="0" lang="es-CO" altLang="es-CO" sz="36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36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	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unsigned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</a:t>
            </a:r>
            <a:r>
              <a:rPr kumimoji="0" lang="es-CO" altLang="es-CO" sz="36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36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valor = 500;</a:t>
            </a:r>
            <a:endParaRPr kumimoji="0" lang="es-CO" altLang="es-CO" sz="36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A2C1394-D1A9-9F01-C1C3-83D74C7602A2}"/>
              </a:ext>
            </a:extLst>
          </p:cNvPr>
          <p:cNvSpPr/>
          <p:nvPr/>
        </p:nvSpPr>
        <p:spPr>
          <a:xfrm>
            <a:off x="297370" y="1721412"/>
            <a:ext cx="3134191" cy="923330"/>
          </a:xfrm>
          <a:prstGeom prst="rect">
            <a:avLst/>
          </a:prstGeom>
          <a:noFill/>
          <a:scene3d>
            <a:camera prst="obliqueTop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60000" endA="900" endPos="60000" dist="29997" dir="5400000" sy="-100000" algn="bl" rotWithShape="0"/>
                </a:effectLst>
              </a:rPr>
              <a:t>Ejemplos</a:t>
            </a:r>
            <a:endParaRPr lang="es-E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 dir="5400000">
                  <a:prstClr val="black">
                    <a:alpha val="50000"/>
                  </a:prst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401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D1EEF-2298-87BF-FF3D-1D7D3228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30" y="1598246"/>
            <a:ext cx="4554659" cy="50348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LENGUAJE C++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5A85B4-128C-D996-6B85-29C905B34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2994" y="1590840"/>
            <a:ext cx="5010506" cy="500753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Las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instrucciones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siempre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deben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terminar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44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4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;</a:t>
            </a:r>
            <a:r>
              <a:rPr lang="en-US" sz="44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”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9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1303AF-20A0-DEEE-FF2A-ABE5D94C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TIEMPOS DE ESPERA EN ARDUINO CODIGO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BC284A7-DC0F-AC88-5540-5425CB2819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822870"/>
              </p:ext>
            </p:extLst>
          </p:nvPr>
        </p:nvGraphicFramePr>
        <p:xfrm>
          <a:off x="4037824" y="10137"/>
          <a:ext cx="7936925" cy="6847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B12C2315-F1E2-00DF-6DB1-AF2BEBC2C5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7881" y="1938960"/>
            <a:ext cx="1009650" cy="942975"/>
          </a:xfrm>
          <a:prstGeom prst="rect">
            <a:avLst/>
          </a:prstGeom>
        </p:spPr>
      </p:pic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79017427-79AB-58EA-F402-F306C4EE22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1650" y="4356016"/>
            <a:ext cx="15811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97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A86287-005E-3CA6-9D9C-F4C324C43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SALIDAS DIGITALES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85E34C0-5197-65AD-227B-97C9700A8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8727954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870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CA420F3-1047-E3DB-D00B-9CB19B6E4F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1577" y="1799616"/>
            <a:ext cx="10353040" cy="505838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A4BD4F5-F035-5893-DDCF-F021F5189CDB}"/>
              </a:ext>
            </a:extLst>
          </p:cNvPr>
          <p:cNvSpPr txBox="1"/>
          <p:nvPr/>
        </p:nvSpPr>
        <p:spPr>
          <a:xfrm>
            <a:off x="353331" y="651753"/>
            <a:ext cx="11089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/>
              <a:t>¡¡¡TODAS LAS SALIDAS PUEDEN CONFIGURARSE COMO SALIDAS DIGITALES!!!</a:t>
            </a:r>
          </a:p>
          <a:p>
            <a:pPr algn="ctr"/>
            <a:r>
              <a:rPr lang="es-ES" sz="2400" b="1" dirty="0"/>
              <a:t>Y LAS ENTRADAS ANALOGAS TAMBIEN COMO SALIDAS DIGITALES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364030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5AA8D1-5567-E089-6C4C-0BCE8AF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I/O DIGITAL SALIDA (A0-A5 / 0-13)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42E3A811-9828-9186-CB6F-648731C164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2694013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15661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250</Words>
  <Application>Microsoft Office PowerPoint</Application>
  <PresentationFormat>Panorámica</PresentationFormat>
  <Paragraphs>46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Arial Unicode MS</vt:lpstr>
      <vt:lpstr>Wingdings</vt:lpstr>
      <vt:lpstr>Tema de Office</vt:lpstr>
      <vt:lpstr>Presentación de PowerPoint</vt:lpstr>
      <vt:lpstr>LENGUAJE C++</vt:lpstr>
      <vt:lpstr>TIEMPOS DE ESPERA EN ARDUINO CODIGO</vt:lpstr>
      <vt:lpstr>SALIDAS DIGITALES</vt:lpstr>
      <vt:lpstr>Presentación de PowerPoint</vt:lpstr>
      <vt:lpstr>I/O DIGITAL SALIDA (A0-A5 / 0-13)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6</cp:revision>
  <dcterms:created xsi:type="dcterms:W3CDTF">2026-02-03T12:35:48Z</dcterms:created>
  <dcterms:modified xsi:type="dcterms:W3CDTF">2026-02-11T14:24:49Z</dcterms:modified>
</cp:coreProperties>
</file>